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notesMasterIdLst>
    <p:notesMasterId r:id="rId3"/>
  </p:notesMasterIdLst>
  <p:sldIdLst>
    <p:sldId id="258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DFE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0" d="100"/>
          <a:sy n="30" d="100"/>
        </p:scale>
        <p:origin x="792" y="1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4E496D-4222-4CBC-9699-BE2EEDC9017F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9E292-90AB-4CAE-A0BF-526B5E903B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2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77B58-C80E-0945-CEEE-AAF824605F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D02A709-76BB-F267-B2D9-47BCE280F6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9F72C26-6E02-B305-92FE-1513BB4021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41782AD-D4FD-CCCC-7860-DA5C0BAE5C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99E292-90AB-4CAE-A0BF-526B5E903B8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58779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42" y="40320595"/>
            <a:ext cx="32390852" cy="2880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44" y="39901792"/>
            <a:ext cx="32390852" cy="403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15936" y="4780870"/>
            <a:ext cx="26729413" cy="22464332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28346" spc="-177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3299" y="28067319"/>
            <a:ext cx="26729413" cy="7200106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8504" cap="all" spc="709" baseline="0">
                <a:solidFill>
                  <a:schemeClr val="tx2"/>
                </a:solidFill>
                <a:latin typeface="+mj-lt"/>
              </a:defRPr>
            </a:lvl1pPr>
            <a:lvl2pPr marL="1619951" indent="0" algn="ctr">
              <a:buNone/>
              <a:defRPr sz="8504"/>
            </a:lvl2pPr>
            <a:lvl3pPr marL="3239902" indent="0" algn="ctr">
              <a:buNone/>
              <a:defRPr sz="8504"/>
            </a:lvl3pPr>
            <a:lvl4pPr marL="4859853" indent="0" algn="ctr">
              <a:buNone/>
              <a:defRPr sz="7086"/>
            </a:lvl4pPr>
            <a:lvl5pPr marL="6479804" indent="0" algn="ctr">
              <a:buNone/>
              <a:defRPr sz="7086"/>
            </a:lvl5pPr>
            <a:lvl6pPr marL="8099755" indent="0" algn="ctr">
              <a:buNone/>
              <a:defRPr sz="7086"/>
            </a:lvl6pPr>
            <a:lvl7pPr marL="9719706" indent="0" algn="ctr">
              <a:buNone/>
              <a:defRPr sz="7086"/>
            </a:lvl7pPr>
            <a:lvl8pPr marL="11339657" indent="0" algn="ctr">
              <a:buNone/>
              <a:defRPr sz="7086"/>
            </a:lvl8pPr>
            <a:lvl9pPr marL="12959608" indent="0" algn="ctr">
              <a:buNone/>
              <a:defRPr sz="7086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3209259" y="27360404"/>
            <a:ext cx="2624342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0788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821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42" y="40320595"/>
            <a:ext cx="32390852" cy="2880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44" y="39901792"/>
            <a:ext cx="32390852" cy="403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12823"/>
            <a:ext cx="6986096" cy="3626775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12820"/>
            <a:ext cx="20553298" cy="3626774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848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40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42" y="40320595"/>
            <a:ext cx="32390852" cy="2880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44" y="39901792"/>
            <a:ext cx="32390852" cy="403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936" y="4780870"/>
            <a:ext cx="26729413" cy="22464332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8346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936" y="28051614"/>
            <a:ext cx="26729413" cy="7200106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8504" cap="all" spc="709" baseline="0">
                <a:solidFill>
                  <a:schemeClr val="tx2"/>
                </a:solidFill>
                <a:latin typeface="+mj-lt"/>
              </a:defRPr>
            </a:lvl1pPr>
            <a:lvl2pPr marL="1619951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4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3209259" y="27360404"/>
            <a:ext cx="26243423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103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915936" y="1805409"/>
            <a:ext cx="26729413" cy="913876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5936" y="11626843"/>
            <a:ext cx="13121712" cy="2534437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23637" y="11626858"/>
            <a:ext cx="13121712" cy="253443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875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2915936" y="1805409"/>
            <a:ext cx="26729413" cy="913876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936" y="11628846"/>
            <a:ext cx="13121712" cy="463806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7086" b="0" cap="all" baseline="0">
                <a:solidFill>
                  <a:schemeClr val="tx2"/>
                </a:solidFill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15936" y="16266911"/>
            <a:ext cx="13121712" cy="2070430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523637" y="11628846"/>
            <a:ext cx="13121712" cy="463806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7086" b="0" cap="all" baseline="0">
                <a:solidFill>
                  <a:schemeClr val="tx2"/>
                </a:solidFill>
              </a:defRPr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523637" y="16266911"/>
            <a:ext cx="13121712" cy="2070430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009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675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442" y="40320595"/>
            <a:ext cx="32390852" cy="2880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44" y="39901792"/>
            <a:ext cx="32390852" cy="403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716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8" y="0"/>
            <a:ext cx="10764660" cy="432006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736172" y="0"/>
            <a:ext cx="170096" cy="432006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973" y="3744049"/>
            <a:ext cx="8504813" cy="14400213"/>
          </a:xfrm>
        </p:spPr>
        <p:txBody>
          <a:bodyPr anchor="b">
            <a:normAutofit/>
          </a:bodyPr>
          <a:lstStyle>
            <a:lvl1pPr>
              <a:defRPr sz="12756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60414" y="4608068"/>
            <a:ext cx="17749428" cy="331204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4973" y="18432272"/>
            <a:ext cx="8504813" cy="2128613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5315">
                <a:solidFill>
                  <a:srgbClr val="FFFFFF"/>
                </a:solidFill>
              </a:defRPr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237063" y="40692169"/>
            <a:ext cx="6958488" cy="2300034"/>
          </a:xfrm>
        </p:spPr>
        <p:txBody>
          <a:bodyPr/>
          <a:lstStyle>
            <a:lvl1pPr algn="l">
              <a:defRPr/>
            </a:lvl1pPr>
          </a:lstStyle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757219" y="40692169"/>
            <a:ext cx="12352229" cy="2300034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452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31200461"/>
            <a:ext cx="32390852" cy="120001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4" y="30961566"/>
            <a:ext cx="32390852" cy="403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5936" y="31968472"/>
            <a:ext cx="26891409" cy="5184077"/>
          </a:xfrm>
        </p:spPr>
        <p:txBody>
          <a:bodyPr tIns="0" bIns="0" anchor="b">
            <a:noAutofit/>
          </a:bodyPr>
          <a:lstStyle>
            <a:lvl1pPr>
              <a:defRPr sz="12756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" y="0"/>
            <a:ext cx="32399249" cy="3096156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11338">
                <a:solidFill>
                  <a:schemeClr val="bg1"/>
                </a:solidFill>
              </a:defRPr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15932" y="37210150"/>
            <a:ext cx="26891409" cy="3744055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2126"/>
              </a:spcAft>
              <a:buNone/>
              <a:defRPr sz="5315">
                <a:solidFill>
                  <a:srgbClr val="FFFFFF"/>
                </a:solidFill>
              </a:defRPr>
            </a:lvl1pPr>
            <a:lvl2pPr marL="1619951" indent="0">
              <a:buNone/>
              <a:defRPr sz="4252"/>
            </a:lvl2pPr>
            <a:lvl3pPr marL="3239902" indent="0">
              <a:buNone/>
              <a:defRPr sz="3543"/>
            </a:lvl3pPr>
            <a:lvl4pPr marL="4859853" indent="0">
              <a:buNone/>
              <a:defRPr sz="3189"/>
            </a:lvl4pPr>
            <a:lvl5pPr marL="6479804" indent="0">
              <a:buNone/>
              <a:defRPr sz="3189"/>
            </a:lvl5pPr>
            <a:lvl6pPr marL="8099755" indent="0">
              <a:buNone/>
              <a:defRPr sz="3189"/>
            </a:lvl6pPr>
            <a:lvl7pPr marL="9719706" indent="0">
              <a:buNone/>
              <a:defRPr sz="3189"/>
            </a:lvl7pPr>
            <a:lvl8pPr marL="11339657" indent="0">
              <a:buNone/>
              <a:defRPr sz="3189"/>
            </a:lvl8pPr>
            <a:lvl9pPr marL="12959608" indent="0">
              <a:buNone/>
              <a:defRPr sz="3189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377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40320595"/>
            <a:ext cx="32399292" cy="288004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39901789"/>
            <a:ext cx="32399292" cy="4157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15936" y="1805409"/>
            <a:ext cx="26729413" cy="9138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934" y="11626843"/>
            <a:ext cx="26729416" cy="2534437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15941" y="40692169"/>
            <a:ext cx="656986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89">
                <a:solidFill>
                  <a:srgbClr val="FFFFFF"/>
                </a:solidFill>
              </a:defRPr>
            </a:lvl1pPr>
          </a:lstStyle>
          <a:p>
            <a:fld id="{5C77C1A5-8BAB-48EC-8C43-900C5D8DD28D}" type="datetimeFigureOut">
              <a:rPr lang="pt-BR" smtClean="0"/>
              <a:t>10/04/2026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795751" y="40692169"/>
            <a:ext cx="1281622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89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309698" y="40692169"/>
            <a:ext cx="348660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20">
                <a:solidFill>
                  <a:srgbClr val="FFFFFF"/>
                </a:solidFill>
              </a:defRPr>
            </a:lvl1pPr>
          </a:lstStyle>
          <a:p>
            <a:fld id="{CCF63C5F-B916-484C-A223-8BCBFC4BCF59}" type="slidenum">
              <a:rPr lang="pt-BR" smtClean="0"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3171718" y="10947217"/>
            <a:ext cx="2648641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25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</p:sldLayoutIdLst>
  <p:txStyles>
    <p:titleStyle>
      <a:lvl1pPr algn="l" defTabSz="3239902" rtl="0" eaLnBrk="1" latinLnBrk="0" hangingPunct="1">
        <a:lnSpc>
          <a:spcPct val="85000"/>
        </a:lnSpc>
        <a:spcBef>
          <a:spcPct val="0"/>
        </a:spcBef>
        <a:buNone/>
        <a:defRPr sz="17007" kern="1200" spc="-177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3990" indent="-323990" algn="l" defTabSz="3239902" rtl="0" eaLnBrk="1" latinLnBrk="0" hangingPunct="1">
        <a:lnSpc>
          <a:spcPct val="90000"/>
        </a:lnSpc>
        <a:spcBef>
          <a:spcPts val="4252"/>
        </a:spcBef>
        <a:spcAft>
          <a:spcPts val="709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708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360759" indent="-647980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637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008739" indent="-647980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656720" indent="-647980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3304700" indent="-647980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897520" indent="-809976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606160" indent="-809976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5314800" indent="-809976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6023440" indent="-809976" algn="l" defTabSz="3239902" rtl="0" eaLnBrk="1" latinLnBrk="0" hangingPunct="1">
        <a:lnSpc>
          <a:spcPct val="90000"/>
        </a:lnSpc>
        <a:spcBef>
          <a:spcPts val="709"/>
        </a:spcBef>
        <a:spcAft>
          <a:spcPts val="1417"/>
        </a:spcAft>
        <a:buClr>
          <a:schemeClr val="accent1"/>
        </a:buClr>
        <a:buFont typeface="Calibri" pitchFamily="34" charset="0"/>
        <a:buChar char="◦"/>
        <a:defRPr sz="49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E3A39-B793-0C7A-B92F-E05150663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2A840A07-69EE-1E98-571C-9240E2134AD5}"/>
              </a:ext>
            </a:extLst>
          </p:cNvPr>
          <p:cNvSpPr txBox="1"/>
          <p:nvPr/>
        </p:nvSpPr>
        <p:spPr>
          <a:xfrm>
            <a:off x="649601" y="1251770"/>
            <a:ext cx="264453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800" b="1" dirty="0">
                <a:solidFill>
                  <a:srgbClr val="000000"/>
                </a:solidFill>
                <a:latin typeface="Calibri" panose="020F0502020204030204" pitchFamily="34" charset="0"/>
              </a:rPr>
              <a:t>DIGITE O TITULO AQUI</a:t>
            </a:r>
            <a:endParaRPr lang="pt-BR" sz="66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AUTOR1, AUTOR 2, AUTOR 3*</a:t>
            </a:r>
          </a:p>
          <a:p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Instituto de Ciências dos Materiais, </a:t>
            </a:r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Universidade Federal do Vale do São Francisco (UNIVASF), 510 - Santo Antônio, CEP: 48902-300, Juazeiro, BA, Brasil.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Universidade Federal Rural de Pernambuco (UFRPE), Rua Dom Manuel de Medeiros, s/n - Dois Irmãos, CEP: 52171-900, Recife, PE, Brasil.</a:t>
            </a:r>
          </a:p>
          <a:p>
            <a:pPr algn="ctr"/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*e-mail: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XXXX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8220ABE2-16FE-6553-1758-5BD91A733BB1}"/>
              </a:ext>
            </a:extLst>
          </p:cNvPr>
          <p:cNvSpPr/>
          <p:nvPr/>
        </p:nvSpPr>
        <p:spPr>
          <a:xfrm>
            <a:off x="649601" y="4358347"/>
            <a:ext cx="14949924" cy="1063914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AutoShape 2">
            <a:extLst>
              <a:ext uri="{FF2B5EF4-FFF2-40B4-BE49-F238E27FC236}">
                <a16:creationId xmlns:a16="http://schemas.microsoft.com/office/drawing/2014/main" id="{76B604D3-8DDB-C4C1-9292-53F28266D2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990459" y="2216164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15" name="AutoShape 4">
            <a:extLst>
              <a:ext uri="{FF2B5EF4-FFF2-40B4-BE49-F238E27FC236}">
                <a16:creationId xmlns:a16="http://schemas.microsoft.com/office/drawing/2014/main" id="{F9C3B1E4-37E3-7214-015D-B72ADC2E48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142859" y="22961743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48146A77-9938-4AE5-C615-3533645EC6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11911" y1="58400" x2="14144" y2="37600"/>
                        <a14:foregroundMark x1="40199" y1="60000" x2="39702" y2="36800"/>
                        <a14:foregroundMark x1="39702" y1="6400" x2="40447" y2="15200"/>
                        <a14:foregroundMark x1="49132" y1="48000" x2="51861" y2="64000"/>
                        <a14:foregroundMark x1="62035" y1="70400" x2="64764" y2="50400"/>
                        <a14:foregroundMark x1="80645" y1="56000" x2="78412" y2="44800"/>
                        <a14:foregroundMark x1="91563" y1="68000" x2="89082" y2="36800"/>
                        <a14:foregroundMark x1="82382" y1="78400" x2="82878" y2="63200"/>
                        <a14:foregroundMark x1="75186" y1="49600" x2="78412" y2="288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84822" y="41069764"/>
            <a:ext cx="5807701" cy="1801396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C9B559A5-B4C4-82FA-16B1-26D0ED9EB101}"/>
              </a:ext>
            </a:extLst>
          </p:cNvPr>
          <p:cNvSpPr/>
          <p:nvPr/>
        </p:nvSpPr>
        <p:spPr>
          <a:xfrm>
            <a:off x="16339162" y="4380909"/>
            <a:ext cx="14949924" cy="2189217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AE8E5E7A-6529-563D-C5AB-8CC935EC6FB9}"/>
              </a:ext>
            </a:extLst>
          </p:cNvPr>
          <p:cNvSpPr/>
          <p:nvPr/>
        </p:nvSpPr>
        <p:spPr>
          <a:xfrm>
            <a:off x="649601" y="15291164"/>
            <a:ext cx="14949924" cy="10981918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F3FA6F6-CAF8-CDA9-8FEB-36DD55CE7B72}"/>
              </a:ext>
            </a:extLst>
          </p:cNvPr>
          <p:cNvSpPr/>
          <p:nvPr/>
        </p:nvSpPr>
        <p:spPr>
          <a:xfrm>
            <a:off x="573401" y="27869589"/>
            <a:ext cx="14949924" cy="1160201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6" name="CaixaDeTexto 35">
            <a:extLst>
              <a:ext uri="{FF2B5EF4-FFF2-40B4-BE49-F238E27FC236}">
                <a16:creationId xmlns:a16="http://schemas.microsoft.com/office/drawing/2014/main" id="{F56DB2B4-E44F-ACF5-F17E-FD37DE6DF948}"/>
              </a:ext>
            </a:extLst>
          </p:cNvPr>
          <p:cNvSpPr txBox="1"/>
          <p:nvPr/>
        </p:nvSpPr>
        <p:spPr>
          <a:xfrm>
            <a:off x="921849" y="15366821"/>
            <a:ext cx="146014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MATERIAIS E MÉTODOS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AA4304A0-D122-9C98-63A1-D0785CE85975}"/>
              </a:ext>
            </a:extLst>
          </p:cNvPr>
          <p:cNvSpPr txBox="1"/>
          <p:nvPr/>
        </p:nvSpPr>
        <p:spPr>
          <a:xfrm>
            <a:off x="649601" y="30381680"/>
            <a:ext cx="147595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A6F75CED-51BE-FA76-512C-C81369F0E94F}"/>
              </a:ext>
            </a:extLst>
          </p:cNvPr>
          <p:cNvSpPr txBox="1"/>
          <p:nvPr/>
        </p:nvSpPr>
        <p:spPr>
          <a:xfrm>
            <a:off x="16251151" y="36753158"/>
            <a:ext cx="15041492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[1] VERMA, P. et al. </a:t>
            </a:r>
            <a:r>
              <a:rPr lang="en-US" sz="2800" b="0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Duranta</a:t>
            </a:r>
            <a:r>
              <a:rPr lang="en-US" sz="28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i="1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erecta</a:t>
            </a:r>
            <a:r>
              <a:rPr lang="en-US" sz="28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leaf extract-mediated green synthesis of zinc oxide nanoparticles with antimicrobial applications. </a:t>
            </a:r>
            <a:r>
              <a:rPr lang="en-US" sz="2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Inorg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. Chem. Commun, v. 173, 2025.</a:t>
            </a:r>
          </a:p>
          <a:p>
            <a:pPr algn="just"/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[2] ABDI, Z. et al. </a:t>
            </a:r>
            <a:r>
              <a:rPr lang="en-US" sz="2800" b="0" i="1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In situ 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synthesis of </a:t>
            </a:r>
            <a:r>
              <a:rPr lang="en-US" sz="2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polypyrrole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/Nd-doped </a:t>
            </a:r>
            <a:r>
              <a:rPr lang="en-US" sz="2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 nanocomposite with enhanced visible light photocatalytic performance for the degradation of organic dyes. Mater. Chem. Phys, v. 296, 2023.</a:t>
            </a:r>
          </a:p>
          <a:p>
            <a:pPr algn="just"/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[3] SILVA JÚNIOR, F. A. G. DA S. et al. Antibacterial activity of </a:t>
            </a:r>
            <a:r>
              <a:rPr lang="en-US" sz="2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polypyrrole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-based nanocomposites: R a mini-review R. </a:t>
            </a:r>
            <a:r>
              <a:rPr lang="en-US" sz="2800" b="0" i="0" u="none" strike="noStrike" baseline="0" dirty="0" err="1">
                <a:latin typeface="Arial" panose="020B0604020202020204" pitchFamily="34" charset="0"/>
                <a:cs typeface="Arial" panose="020B0604020202020204" pitchFamily="34" charset="0"/>
              </a:rPr>
              <a:t>Polímeros</a:t>
            </a:r>
            <a:r>
              <a:rPr lang="en-US" sz="2800" b="0" i="0" u="none" strike="noStrike" baseline="0" dirty="0">
                <a:latin typeface="Arial" panose="020B0604020202020204" pitchFamily="34" charset="0"/>
                <a:cs typeface="Arial" panose="020B0604020202020204" pitchFamily="34" charset="0"/>
              </a:rPr>
              <a:t>, v. 5169, n. 4, p. 1–9, 2020.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CaixaDeTexto 71">
            <a:extLst>
              <a:ext uri="{FF2B5EF4-FFF2-40B4-BE49-F238E27FC236}">
                <a16:creationId xmlns:a16="http://schemas.microsoft.com/office/drawing/2014/main" id="{A7B88744-8F29-16E5-947B-A2D9785FE67B}"/>
              </a:ext>
            </a:extLst>
          </p:cNvPr>
          <p:cNvSpPr txBox="1"/>
          <p:nvPr/>
        </p:nvSpPr>
        <p:spPr>
          <a:xfrm>
            <a:off x="16251151" y="27811403"/>
            <a:ext cx="14969271" cy="88947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CONCLUSÕES</a:t>
            </a: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E5D34EF8-FCDD-E0F2-1582-D16DFD9D9CCA}"/>
              </a:ext>
            </a:extLst>
          </p:cNvPr>
          <p:cNvSpPr txBox="1"/>
          <p:nvPr/>
        </p:nvSpPr>
        <p:spPr>
          <a:xfrm>
            <a:off x="998049" y="4632711"/>
            <a:ext cx="1460147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RESUMO</a:t>
            </a:r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F8E3ABA0-8753-C15B-BFC0-441084E85054}"/>
              </a:ext>
            </a:extLst>
          </p:cNvPr>
          <p:cNvSpPr txBox="1"/>
          <p:nvPr/>
        </p:nvSpPr>
        <p:spPr>
          <a:xfrm>
            <a:off x="16335964" y="4632711"/>
            <a:ext cx="1475958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atin typeface="Arial" panose="020B0604020202020204" pitchFamily="34" charset="0"/>
                <a:cs typeface="Arial" panose="020B0604020202020204" pitchFamily="34" charset="0"/>
              </a:rPr>
              <a:t>RESULTADOS E DISCUSSÕES</a:t>
            </a:r>
          </a:p>
        </p:txBody>
      </p:sp>
      <p:sp>
        <p:nvSpPr>
          <p:cNvPr id="30" name="AutoShape 2">
            <a:extLst>
              <a:ext uri="{FF2B5EF4-FFF2-40B4-BE49-F238E27FC236}">
                <a16:creationId xmlns:a16="http://schemas.microsoft.com/office/drawing/2014/main" id="{3E6D8CDB-EB29-2ACE-72A6-4B514A8C84F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046450" y="214471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63" name="AutoShape 4">
            <a:extLst>
              <a:ext uri="{FF2B5EF4-FFF2-40B4-BE49-F238E27FC236}">
                <a16:creationId xmlns:a16="http://schemas.microsoft.com/office/drawing/2014/main" id="{E00803BB-1F2D-E180-20AD-15B3B65CAB6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198850" y="21599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1" name="Imagem 80">
            <a:extLst>
              <a:ext uri="{FF2B5EF4-FFF2-40B4-BE49-F238E27FC236}">
                <a16:creationId xmlns:a16="http://schemas.microsoft.com/office/drawing/2014/main" id="{A6355B5A-4ADD-4F84-9C26-F32F3B8ECA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480" b="36318"/>
          <a:stretch>
            <a:fillRect/>
          </a:stretch>
        </p:blipFill>
        <p:spPr>
          <a:xfrm>
            <a:off x="26416020" y="668262"/>
            <a:ext cx="4876912" cy="3164792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88FB3F0E-45C5-89F2-9E5B-2F9EE6879D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285" y="41128611"/>
            <a:ext cx="1950889" cy="137934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D3C9C0F9-42C8-0C39-C638-4580F04117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119" y="41128611"/>
            <a:ext cx="1950889" cy="137934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5EFA2A35-BDDA-1B36-EAF4-D92C3713ED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2999" y="41128611"/>
            <a:ext cx="1950889" cy="1379340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8F4FF783-E731-0375-FDC9-B9AD4EC6AE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223" t="7663" r="1"/>
          <a:stretch>
            <a:fillRect/>
          </a:stretch>
        </p:blipFill>
        <p:spPr>
          <a:xfrm>
            <a:off x="17164398" y="41015481"/>
            <a:ext cx="1595705" cy="1801396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7F4E03E1-B4F8-571E-6C74-72354798B263}"/>
              </a:ext>
            </a:extLst>
          </p:cNvPr>
          <p:cNvSpPr txBox="1"/>
          <p:nvPr/>
        </p:nvSpPr>
        <p:spPr>
          <a:xfrm>
            <a:off x="19188048" y="40492261"/>
            <a:ext cx="3464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REALIZAÇÃO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81879726-38D7-4D68-7F44-DD59A6F5401C}"/>
              </a:ext>
            </a:extLst>
          </p:cNvPr>
          <p:cNvSpPr txBox="1"/>
          <p:nvPr/>
        </p:nvSpPr>
        <p:spPr>
          <a:xfrm>
            <a:off x="11293942" y="40445757"/>
            <a:ext cx="34641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/>
              <a:t>APOIO</a:t>
            </a:r>
          </a:p>
        </p:txBody>
      </p:sp>
    </p:spTree>
    <p:extLst>
      <p:ext uri="{BB962C8B-B14F-4D97-AF65-F5344CB8AC3E}">
        <p14:creationId xmlns:p14="http://schemas.microsoft.com/office/powerpoint/2010/main" val="415136204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Retrospec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1477</TotalTime>
  <Words>218</Words>
  <Application>Microsoft Office PowerPoint</Application>
  <PresentationFormat>Personalizar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Retrospectiva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helinando de oliveira</dc:creator>
  <cp:lastModifiedBy>Helinando de Oliveira</cp:lastModifiedBy>
  <cp:revision>27</cp:revision>
  <dcterms:created xsi:type="dcterms:W3CDTF">2025-07-14T15:05:22Z</dcterms:created>
  <dcterms:modified xsi:type="dcterms:W3CDTF">2026-04-10T19:38:19Z</dcterms:modified>
</cp:coreProperties>
</file>